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5" r:id="rId2"/>
    <p:sldId id="278" r:id="rId3"/>
    <p:sldId id="276" r:id="rId4"/>
    <p:sldId id="256" r:id="rId5"/>
    <p:sldId id="258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4" r:id="rId21"/>
    <p:sldId id="272" r:id="rId22"/>
    <p:sldId id="273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536" y="-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6791-1BA7-4C6D-A5BF-3B1B9D758BA2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85FE669-674D-4CC5-A921-F0994607A0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6791-1BA7-4C6D-A5BF-3B1B9D758BA2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E669-674D-4CC5-A921-F0994607A0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6791-1BA7-4C6D-A5BF-3B1B9D758BA2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E669-674D-4CC5-A921-F0994607A0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6791-1BA7-4C6D-A5BF-3B1B9D758BA2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85FE669-674D-4CC5-A921-F0994607A0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6791-1BA7-4C6D-A5BF-3B1B9D758BA2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E669-674D-4CC5-A921-F0994607A04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6791-1BA7-4C6D-A5BF-3B1B9D758BA2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E669-674D-4CC5-A921-F0994607A0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6791-1BA7-4C6D-A5BF-3B1B9D758BA2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85FE669-674D-4CC5-A921-F0994607A04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6791-1BA7-4C6D-A5BF-3B1B9D758BA2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E669-674D-4CC5-A921-F0994607A0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6791-1BA7-4C6D-A5BF-3B1B9D758BA2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E669-674D-4CC5-A921-F0994607A0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6791-1BA7-4C6D-A5BF-3B1B9D758BA2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E669-674D-4CC5-A921-F0994607A0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6791-1BA7-4C6D-A5BF-3B1B9D758BA2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FE669-674D-4CC5-A921-F0994607A04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03B6791-1BA7-4C6D-A5BF-3B1B9D758BA2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85FE669-674D-4CC5-A921-F0994607A04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yandex.ru/search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260648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 algn="ctr">
              <a:buNone/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МБУ «ЦБС Верхнеуслонского муниципального района» </a:t>
            </a:r>
          </a:p>
          <a:p>
            <a:pPr marL="45720" indent="0" algn="ctr">
              <a:buNone/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Центральная районная библиоте</a:t>
            </a: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9172" y="1916832"/>
            <a:ext cx="720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«НАЗИБ ЖИГАНОВ. ЖИЗНЬ И МУЗЫКА»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Электронная  презентация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Читальный Зал\Pictures\жиганов12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" t="11564" r="3784" b="50681"/>
          <a:stretch/>
        </p:blipFill>
        <p:spPr bwMode="auto">
          <a:xfrm>
            <a:off x="2081894" y="3861048"/>
            <a:ext cx="4908203" cy="2463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D:\Читальный Зал\Desktop\IMG-20210114-WA00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908" y="643627"/>
            <a:ext cx="1273205" cy="127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Азат Габбасов - Ария Джалиля из опера Джалиль Н.Жиганова_(Inkomp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28184" y="5641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37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24"/>
    </mc:Choice>
    <mc:Fallback>
      <p:transition spd="slow" advTm="9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21" y="1081246"/>
            <a:ext cx="2702508" cy="372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268760"/>
            <a:ext cx="4976528" cy="2826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07904" y="4293096"/>
            <a:ext cx="48245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Состав Союза композиторов ТАССР. Сидят (слева направо):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Ю. Виноградов, Н. Жиганов, С. Сайдашев, М.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Музаффаров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А. Ключарев.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Стоят: А. Рыжкин, Х.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Валиуллин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А.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Леман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З. Хабибуллин, Д.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Файзи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1948 г.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9566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4"/>
    </mc:Choice>
    <mc:Fallback>
      <p:transition spd="slow" advTm="4834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44431"/>
            <a:ext cx="476250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6712" y="4214609"/>
            <a:ext cx="4762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Москва встречает участников Декады татарской литературы и искусства.  1957 год.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 переднем плане (слева направо): И. Ильинский, М. Булатова,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Ш.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Сарымсаков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Н. Жиганов и артисты московских театров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99" y="1279480"/>
            <a:ext cx="3533378" cy="204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52120" y="3328839"/>
            <a:ext cx="3024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Встреча музыкантов Татарстана с композитором М. Ковалем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в связи с организацией Союза композиторов РСФСР. 1957 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555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84"/>
    </mc:Choice>
    <mc:Fallback>
      <p:transition spd="slow" advTm="568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35" y="836712"/>
            <a:ext cx="279082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580526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Крым, Ялта 1961 год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836712"/>
            <a:ext cx="4497765" cy="244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55976" y="4005064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президиуме III съезда композиторов СССР. Москва, 1962 год.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Слева направо: К.Ф.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Данькевич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Н.Г. Жиганов, Т.Н. Хренников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091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81"/>
    </mc:Choice>
    <mc:Fallback>
      <p:transition spd="slow" advTm="468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68" y="780975"/>
            <a:ext cx="30861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5733256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 женой Ниной и сыновьями Рустэмом и Иваном. 1963 год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340768"/>
            <a:ext cx="4269295" cy="2493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95936" y="4077072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президиуме пленума Союза композиторов Татарии.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Н. Жиганов и Р.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Яхин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Казань, 60-е годы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709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7"/>
    </mc:Choice>
    <mc:Fallback>
      <p:transition spd="slow" advTm="429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9467"/>
            <a:ext cx="4104456" cy="2725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3054201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Боровое Матюшино. Дом, в котором жил и работал композитор с 1961 по 1988 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547" y="404664"/>
            <a:ext cx="3527874" cy="2215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779" y="3356992"/>
            <a:ext cx="3821410" cy="265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74" y="3977531"/>
            <a:ext cx="1949797" cy="27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34469" y="5733256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 женой Ниной и сыном Ваней. Июль 1970 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148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6"/>
    </mc:Choice>
    <mc:Fallback>
      <p:transition spd="slow" advTm="5156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20478"/>
            <a:ext cx="3055764" cy="2707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3314" y="5013176"/>
            <a:ext cx="3055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 старшим сыном Рустэмом. Июль 1970 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845" y="1240532"/>
            <a:ext cx="47625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45124" y="5085184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Назиб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Жиганов с дочерью Светланой, сыном Рустемом и внуком Алексеем. 1972 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965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5"/>
    </mc:Choice>
    <mc:Fallback>
      <p:transition spd="slow" advTm="5495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741585"/>
            <a:ext cx="3433845" cy="486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9" y="5611986"/>
            <a:ext cx="2694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 внучкой Аленой. Боровое Матюшино, 1979 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293" y="759891"/>
            <a:ext cx="4109442" cy="291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05064"/>
            <a:ext cx="1968536" cy="253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04292" y="4667943"/>
            <a:ext cx="1579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1980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709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4"/>
    </mc:Choice>
    <mc:Fallback>
      <p:transition spd="slow" advTm="4614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919" y="659028"/>
            <a:ext cx="5904656" cy="3613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67644" y="4272677"/>
            <a:ext cx="66967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После премьеры оперы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Джалиль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на сцене Татарского государственного театра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оперы и балета им. М.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Джалиля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1980 год.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Слева направо: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Назиб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Жиганов, Амина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Залилова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вдова Мусы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Джалиля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Чулпан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Залилова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дочь поэта,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Фуат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Мансуров – дирижер и художественный руководитель постановки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853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49"/>
    </mc:Choice>
    <mc:Fallback>
      <p:transition spd="slow" advTm="5849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721" y="560909"/>
            <a:ext cx="4958482" cy="5241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78634" y="6093296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Назиб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Жиганов в рабочем кабинете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261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9"/>
    </mc:Choice>
    <mc:Fallback>
      <p:transition spd="slow" advTm="4349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55712"/>
            <a:ext cx="36957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47864" y="5733256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1987 год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Читальный Зал\Pictures\жиганов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1879407" cy="25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Читальный Зал\Pictures\жиганов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916832"/>
            <a:ext cx="174499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23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0"/>
    </mc:Choice>
    <mc:Fallback>
      <p:transition spd="slow" advTm="431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Читальный Зал\Pictures\жиганов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5" b="26666"/>
          <a:stretch/>
        </p:blipFill>
        <p:spPr bwMode="auto">
          <a:xfrm>
            <a:off x="717476" y="1340768"/>
            <a:ext cx="7986778" cy="243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4365104"/>
            <a:ext cx="698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НАЗИБ ГАЯЗОВИЧ ЖИГАНОВ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(1911 – 1988)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361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81"/>
    </mc:Choice>
    <mc:Fallback>
      <p:transition spd="slow" advTm="708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366"/>
            <a:ext cx="4752528" cy="6556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80112" y="5085184"/>
            <a:ext cx="3384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Последняя фотография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Н.Г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Жиганова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Фото сделано 1 июня 1988 года в Уфе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Читальный Зал\Pictures\жиганов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32656"/>
            <a:ext cx="2147502" cy="168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Читальный Зал\Pictures\жиганов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165" y="2638053"/>
            <a:ext cx="161757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020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1"/>
    </mc:Choice>
    <mc:Fallback>
      <p:transition spd="slow" advTm="442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4" y="780889"/>
            <a:ext cx="32385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5661248"/>
            <a:ext cx="3238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Могила Назиба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Жиганова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на Арском кладбище Казани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394" y="648102"/>
            <a:ext cx="4248472" cy="282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23928" y="3498147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Музей-квартира Назиба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Жиганова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Казани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289702"/>
            <a:ext cx="2957314" cy="229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96719" y="4144478"/>
            <a:ext cx="20289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Мемориальная доска на здании, где расположен музей-квартира композитора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г.Казань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ул. Малая Красная, дом 14)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687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6"/>
    </mc:Choice>
    <mc:Fallback>
      <p:transition spd="slow" advTm="491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kitaphane.tatarstan.ru/file/zh40.jpg"/>
          <p:cNvSpPr>
            <a:spLocks noChangeAspect="1" noChangeArrowheads="1"/>
          </p:cNvSpPr>
          <p:nvPr/>
        </p:nvSpPr>
        <p:spPr bwMode="auto">
          <a:xfrm>
            <a:off x="155575" y="-1744663"/>
            <a:ext cx="4762500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764704"/>
            <a:ext cx="358155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3717032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Казанская государственная консерватория им.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Н.Жиганова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722" y="764704"/>
            <a:ext cx="3648405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7" y="4293096"/>
            <a:ext cx="7959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Назиб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Жиганов был очень хорош в оперных, балетных и симфонических сочинениях, но и в целом ряде других жанров и форм: сочинениях, хоровых, вокальных, инструментальных произведениях.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Назибу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Жиганову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принадлежит идея создания Казанской консерватории, важнейшего центра музыкального образованию Осуществить ее удалось в 1945 году в Казани, когда другие города были еще в разрухе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182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3"/>
    </mc:Choice>
    <mc:Fallback>
      <p:transition spd="slow" advTm="3973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476672"/>
            <a:ext cx="597666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Использованная литература: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Назиб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Жиганов. Жизнь и музыка /Сост.: А. Егоров и др. – Казань: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Татар.кн.изд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-во, 2013. – 376 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2"/>
              </a:rPr>
              <a:t>2.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Азат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2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Габбасов</a:t>
            </a:r>
            <a:r>
              <a:rPr lang="ru-RU" sz="1600" dirty="0">
                <a:latin typeface="Times New Roman" pitchFamily="18" charset="0"/>
                <a:cs typeface="Times New Roman" pitchFamily="18" charset="0"/>
                <a:hlinkClick r:id="rId2"/>
              </a:rPr>
              <a:t>. Ария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  <a:hlinkClick r:id="rId2"/>
              </a:rPr>
              <a:t>Джалиля</a:t>
            </a:r>
            <a:r>
              <a:rPr lang="ru-RU" sz="1600" dirty="0">
                <a:latin typeface="Times New Roman" pitchFamily="18" charset="0"/>
                <a:cs typeface="Times New Roman" pitchFamily="18" charset="0"/>
                <a:hlinkClick r:id="rId2"/>
              </a:rPr>
              <a:t> из опера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  <a:hlinkClick r:id="rId2"/>
              </a:rPr>
              <a:t>Джалиль</a:t>
            </a:r>
            <a:r>
              <a:rPr lang="ru-RU" sz="1600" dirty="0">
                <a:latin typeface="Times New Roman" pitchFamily="18" charset="0"/>
                <a:cs typeface="Times New Roman" pitchFamily="18" charset="0"/>
                <a:hlinkClick r:id="rId2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Н.Жиганова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2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</a:t>
            </a:r>
            <a:r>
              <a:rPr lang="en-US" sz="1600" dirty="0"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2"/>
              </a:rPr>
              <a:t>yandex.ru/search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3.Интернет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рессурсы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Презентацию подготовила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Л.Тазиева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1619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00"/>
    </mc:Choice>
    <mc:Fallback>
      <p:transition spd="slow" advTm="119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Читальный Зал\Pictures\жиганов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15" y="980728"/>
            <a:ext cx="2246479" cy="299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3808" y="836712"/>
            <a:ext cx="58326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Жизнь Назиба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Жиганова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 рождения сопровождают легенды.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Собственно о его рождении и детстве известно немного. Родился 15 января 1911 года в городе Уральске. Теперь это заграница. Братский Казахстан.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городе этом – многодетная татарская семья: мама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Газиза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папа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Гаяз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два брата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Джамал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Джаляль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сестры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Файза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 Амина и он, самый маленький –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Назиб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Отец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Гаяз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Садыржиганов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скончался в 1912 году, когда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назибу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было около года.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Старший брат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Джамал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купаясь в реке, утонул вместе с другом, а вскоре похоронили и сестренку Амину.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Назиб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постоянно болел.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Мать, из - за тяжелой жизни, была вынуждена  выйти  замуж и после побоев отчима скончалась.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После долгих скитаний сестра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Файза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брат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Джаляль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Назиб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были определены в детский дом № 6 города Уральска.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4639" y="4107626"/>
            <a:ext cx="2448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Назиб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Жиганов. Жизнь и музыка /Сост.: А. Егоров и др. – Казань: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Татар.кн.изд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-во, 2013. – 376 с.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042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06"/>
    </mc:Choice>
    <mc:Fallback>
      <p:transition spd="slow" advTm="9206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96752"/>
            <a:ext cx="2825744" cy="274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56" y="1196752"/>
            <a:ext cx="351472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1" name="TextBox 1040"/>
          <p:cNvSpPr txBox="1"/>
          <p:nvPr/>
        </p:nvSpPr>
        <p:spPr>
          <a:xfrm>
            <a:off x="4441058" y="4653136"/>
            <a:ext cx="40957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Мать композитора </a:t>
            </a:r>
            <a:r>
              <a:rPr lang="ru-RU" b="1" dirty="0" err="1" smtClean="0"/>
              <a:t>Газиза</a:t>
            </a:r>
            <a:r>
              <a:rPr lang="ru-RU" b="1" dirty="0" smtClean="0"/>
              <a:t> </a:t>
            </a:r>
            <a:r>
              <a:rPr lang="ru-RU" b="1" dirty="0" err="1" smtClean="0"/>
              <a:t>Садыржиганова</a:t>
            </a:r>
            <a:r>
              <a:rPr lang="ru-RU" b="1" dirty="0" smtClean="0"/>
              <a:t> и автограф Н. </a:t>
            </a:r>
            <a:r>
              <a:rPr lang="ru-RU" b="1" dirty="0" err="1" smtClean="0"/>
              <a:t>Жиганова</a:t>
            </a:r>
            <a:r>
              <a:rPr lang="ru-RU" b="1" dirty="0" smtClean="0"/>
              <a:t> на обороте фотографии</a:t>
            </a:r>
            <a:br>
              <a:rPr lang="ru-RU" b="1" dirty="0" smtClean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22002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4"/>
    </mc:Choice>
    <mc:Fallback>
      <p:transition spd="slow" advTm="396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884412"/>
            <a:ext cx="303847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0677" y="5733256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Фаиза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сестра Назиба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Жиганова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20-е годы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654" y="884412"/>
            <a:ext cx="267652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64088" y="5733256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Назиб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Жиганов. Середина 20-х гг.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73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2"/>
    </mc:Choice>
    <mc:Fallback>
      <p:transition spd="slow" advTm="365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kitaphane.tatarstan.ru/file/zh3.jpg"/>
          <p:cNvSpPr>
            <a:spLocks noChangeAspect="1" noChangeArrowheads="1"/>
          </p:cNvSpPr>
          <p:nvPr/>
        </p:nvSpPr>
        <p:spPr bwMode="auto">
          <a:xfrm>
            <a:off x="155575" y="-1157288"/>
            <a:ext cx="4762500" cy="24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62" y="1003201"/>
            <a:ext cx="7796141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7863" y="5301208"/>
            <a:ext cx="582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Детский дом в г. Уральске, в котором воспитывался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Назиб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Жиганов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546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0"/>
    </mc:Choice>
    <mc:Fallback>
      <p:transition spd="slow" advTm="389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38" y="836712"/>
            <a:ext cx="3083032" cy="4661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7938" y="5657671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Назиб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Жиганов, Серафима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Жиганова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 их дочь Светлана. 1936 г.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36713"/>
            <a:ext cx="3589389" cy="466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97350" y="5639916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Н. Жиганов, Ф.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Яруллин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А.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Файзи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 профессором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Московской консерватории Г.И.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Литинским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Москва, 1937 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773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1"/>
    </mc:Choice>
    <mc:Fallback>
      <p:transition spd="slow" advTm="414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3880740" cy="328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7594" y="5157192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Назиб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Жиганов с первой женой Серафимой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Жигановой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1940 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938" y="948358"/>
            <a:ext cx="3821410" cy="3271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21002" y="4365104"/>
            <a:ext cx="38164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Назиб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Жиганов и автор либретто оперы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Алтынчач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Муса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Джалиль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(первый справа)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период работы над оперой. Дом отдыха «Васильево», июнь 1940 года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91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0"/>
    </mc:Choice>
    <mc:Fallback>
      <p:transition spd="slow" advTm="412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60" y="1142306"/>
            <a:ext cx="394280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6498" y="4365104"/>
            <a:ext cx="3744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Джаляль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Садрижиганов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(брат Н.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Жиганова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 – первый дирижер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оперы Назиба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Жиганова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Алтынчач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».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Татарский государственный театр оперы и балета. 1941 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4" descr="https://kitaphane.tatarstan.ru/file/zh11.jpg"/>
          <p:cNvSpPr>
            <a:spLocks noChangeAspect="1" noChangeArrowheads="1"/>
          </p:cNvSpPr>
          <p:nvPr/>
        </p:nvSpPr>
        <p:spPr bwMode="auto">
          <a:xfrm>
            <a:off x="155575" y="-1431925"/>
            <a:ext cx="47625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76" y="1131243"/>
            <a:ext cx="435717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55232" y="4365104"/>
            <a:ext cx="39514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Назиб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Жиганов, Светлана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Жиганова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(дочь композитора),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Лидия Минеева с дочерью Ириной (сестра жены Н.Г.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Жиганова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),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Серафима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Жиганова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1946-1947-е годы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70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9"/>
    </mc:Choice>
    <mc:Fallback>
      <p:transition spd="slow" advTm="4629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346</TotalTime>
  <Words>604</Words>
  <Application>Microsoft Office PowerPoint</Application>
  <PresentationFormat>Экран (4:3)</PresentationFormat>
  <Paragraphs>53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Читальный Зал</dc:creator>
  <cp:lastModifiedBy>Читальный Зал</cp:lastModifiedBy>
  <cp:revision>18</cp:revision>
  <dcterms:created xsi:type="dcterms:W3CDTF">2021-01-12T14:08:39Z</dcterms:created>
  <dcterms:modified xsi:type="dcterms:W3CDTF">2021-01-14T11:13:22Z</dcterms:modified>
</cp:coreProperties>
</file>